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3F69C-55F4-412F-9DD9-7216640BEEE6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EFF43-702D-49FC-83B4-47596E85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055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6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660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5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1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0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183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5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81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43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2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95793-F533-497D-AC96-5ED57B3F4207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48672-8962-4E0E-8859-A105687F8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2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1524004" y="1709740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1524004" y="2127255"/>
            <a:ext cx="3503613" cy="124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>
                <a:solidFill>
                  <a:prstClr val="white"/>
                </a:solidFill>
              </a:rPr>
              <a:t>Port Everglades</a:t>
            </a: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1592075" y="3369517"/>
            <a:ext cx="35036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prstClr val="white"/>
                </a:solidFill>
              </a:rPr>
              <a:t>Florida East Coast Railway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prstClr val="white"/>
                </a:solidFill>
              </a:rPr>
              <a:t> Intermodal Container Transfer Facility 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prstClr val="white"/>
                </a:solidFill>
              </a:rPr>
              <a:t>Communications Plan</a:t>
            </a: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1524004" y="4922630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>
                <a:solidFill>
                  <a:srgbClr val="FFFFFF"/>
                </a:solidFill>
              </a:rPr>
              <a:t>SPECIAL EVENT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152400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Box 9"/>
          <p:cNvSpPr txBox="1">
            <a:spLocks noChangeArrowheads="1"/>
          </p:cNvSpPr>
          <p:nvPr/>
        </p:nvSpPr>
        <p:spPr bwMode="auto">
          <a:xfrm>
            <a:off x="1904209" y="5962165"/>
            <a:ext cx="28829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653" y="5755554"/>
            <a:ext cx="2886456" cy="691896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253" y="2429330"/>
            <a:ext cx="5201111" cy="367217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90135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Intern</dc:creator>
  <cp:lastModifiedBy>Intern</cp:lastModifiedBy>
  <cp:revision>2</cp:revision>
  <dcterms:created xsi:type="dcterms:W3CDTF">2015-05-11T13:12:30Z</dcterms:created>
  <dcterms:modified xsi:type="dcterms:W3CDTF">2015-06-02T14:09:33Z</dcterms:modified>
</cp:coreProperties>
</file>