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3F69C-55F4-412F-9DD9-7216640BEEE6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EFF43-702D-49FC-83B4-47596E85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1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5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6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5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1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0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8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8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4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2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5793-F533-497D-AC96-5ED57B3F420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8672-8962-4E0E-8859-A105687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2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524004" y="1709740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1524004" y="2127255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Everglades</a:t>
            </a: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1592075" y="3369517"/>
            <a:ext cx="35036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Florida East Coast Railway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 Intermodal Container Transfer Facility 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prstClr val="white"/>
                </a:solidFill>
              </a:rPr>
              <a:t>Communications Plan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1524004" y="4922630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SPECIAL EVENT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52400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1904209" y="5962165"/>
            <a:ext cx="28829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653" y="5755554"/>
            <a:ext cx="2886456" cy="691896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253" y="2429330"/>
            <a:ext cx="5201111" cy="367217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9013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</dc:creator>
  <cp:lastModifiedBy>Intern</cp:lastModifiedBy>
  <cp:revision>2</cp:revision>
  <dcterms:created xsi:type="dcterms:W3CDTF">2015-05-11T13:12:30Z</dcterms:created>
  <dcterms:modified xsi:type="dcterms:W3CDTF">2015-06-02T14:09:33Z</dcterms:modified>
</cp:coreProperties>
</file>